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8" r:id="rId6"/>
    <p:sldId id="260" r:id="rId7"/>
    <p:sldId id="262" r:id="rId8"/>
    <p:sldId id="261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4CF81C47-2C0E-46BB-BDE6-A1735AD61D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937E71A6-E28C-49D4-B3D5-17E6FA3E0B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4EBC1-F841-4D96-A01E-F4B8F236A3F5}" type="datetime1">
              <a:rPr lang="es-ES" smtClean="0"/>
              <a:t>18/06/2019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69445FB8-3AB0-4764-B49A-58A4B4C23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316152F-BE91-483E-983F-D1BE347812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0E46-DA92-44D6-B7D9-35780346F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089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602DDBA-BECA-4F9C-AAF2-4A65EB718F19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051351B-2C5D-457B-ABE5-B64DBC7BD410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27000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s-ES"/>
              <a:t>Pueden cambiar para reflejar la normativa específica de su escuela.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051351B-2C5D-457B-ABE5-B64DBC7BD41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9045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51351B-2C5D-457B-ABE5-B64DBC7BD410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1794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51351B-2C5D-457B-ABE5-B64DBC7BD410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0990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51351B-2C5D-457B-ABE5-B64DBC7BD41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63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51351B-2C5D-457B-ABE5-B64DBC7BD410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693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51351B-2C5D-457B-ABE5-B64DBC7BD410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085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51351B-2C5D-457B-ABE5-B64DBC7BD41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2047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s-ES"/>
              <a:t>* Cambie este texto con el lenguaje que usa su escuela.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051351B-2C5D-457B-ABE5-B64DBC7BD410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3047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51351B-2C5D-457B-ABE5-B64DBC7BD410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7332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51351B-2C5D-457B-ABE5-B64DBC7BD410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750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51351B-2C5D-457B-ABE5-B64DBC7BD410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17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851925-5794-4DCA-AE1E-D1BC4E61D8A3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23293928"/>
      </p:ext>
    </p:extLst>
  </p:cSld>
  <p:clrMapOvr>
    <a:masterClrMapping/>
  </p:clrMapOvr>
  <p:transition spd="slow" advTm="1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EBD8D5-E2A7-43FD-8B8C-177B28751B09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945427013"/>
      </p:ext>
    </p:extLst>
  </p:cSld>
  <p:clrMapOvr>
    <a:masterClrMapping/>
  </p:clrMapOvr>
  <p:transition spd="slow" advTm="1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199" y="274638"/>
            <a:ext cx="7973291" cy="5897562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 rtlCol="0"/>
          <a:lstStyle/>
          <a:p>
            <a:pPr rtl="0"/>
            <a:fld id="{9D1DFD30-16F1-4347-B073-A730F4CC7425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 rtlCol="0"/>
          <a:lstStyle/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101354974"/>
      </p:ext>
    </p:extLst>
  </p:cSld>
  <p:clrMapOvr>
    <a:masterClrMapping/>
  </p:clrMapOvr>
  <p:transition spd="slow" advTm="1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FAB285-CC71-424E-B3DA-CEB869ED0FDC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367582381"/>
      </p:ext>
    </p:extLst>
  </p:cSld>
  <p:clrMapOvr>
    <a:masterClrMapping/>
  </p:clrMapOvr>
  <p:transition spd="slow" advTm="1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rtlCol="0"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833191" y="4010334"/>
            <a:ext cx="10515600" cy="117463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832F67A2-2359-4F1D-8829-1505CE0D3DF9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997606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1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205344" y="2011680"/>
            <a:ext cx="4754880" cy="420624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230391" y="2011680"/>
            <a:ext cx="4754880" cy="420624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F52E1C-715C-48BA-A4DE-ECAD3A947987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66016498"/>
      </p:ext>
    </p:extLst>
  </p:cSld>
  <p:clrMapOvr>
    <a:masterClrMapping/>
  </p:clrMapOvr>
  <p:transition spd="slow" advTm="11000">
    <p:push dir="u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207008" y="1913470"/>
            <a:ext cx="4754880" cy="743094"/>
          </a:xfrm>
        </p:spPr>
        <p:txBody>
          <a:bodyPr rtlCol="0"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207008" y="2656566"/>
            <a:ext cx="4754880" cy="35661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231230" y="1913470"/>
            <a:ext cx="4754880" cy="743094"/>
          </a:xfrm>
        </p:spPr>
        <p:txBody>
          <a:bodyPr rtlCol="0"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231230" y="2656564"/>
            <a:ext cx="4754880" cy="35661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8763D9-AFCA-42A9-A91D-BDD180443448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40652157"/>
      </p:ext>
    </p:extLst>
  </p:cSld>
  <p:clrMapOvr>
    <a:masterClrMapping/>
  </p:clrMapOvr>
  <p:transition spd="slow" advTm="11000">
    <p:push dir="u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792E45-1C87-4CDD-B26F-34E98A491E5A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656017965"/>
      </p:ext>
    </p:extLst>
  </p:cSld>
  <p:clrMapOvr>
    <a:masterClrMapping/>
  </p:clrMapOvr>
  <p:transition spd="slow" advTm="1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E5D149-EA5C-443E-8112-8DBD61BFCD6D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7269764"/>
      </p:ext>
    </p:extLst>
  </p:cSld>
  <p:clrMapOvr>
    <a:masterClrMapping/>
  </p:clrMapOvr>
  <p:transition spd="slow" advTm="1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1207008" y="2120054"/>
            <a:ext cx="6126480" cy="411480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789023" y="2147486"/>
            <a:ext cx="3200400" cy="3432319"/>
          </a:xfrm>
        </p:spPr>
        <p:txBody>
          <a:bodyPr rtlCol="0"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87DA43-DB64-4726-9F62-E958A226A600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523507772"/>
      </p:ext>
    </p:extLst>
  </p:cSld>
  <p:clrMapOvr>
    <a:masterClrMapping/>
  </p:clrMapOvr>
  <p:transition spd="slow" advTm="11000">
    <p:push dir="u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rtlCol="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790688" y="2150621"/>
            <a:ext cx="3200400" cy="3429000"/>
          </a:xfrm>
        </p:spPr>
        <p:txBody>
          <a:bodyPr rtlCol="0"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7BA6D9-F4BC-4EE9-B095-DD230D4BB8CC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36791168"/>
      </p:ext>
    </p:extLst>
  </p:cSld>
  <p:clrMapOvr>
    <a:masterClrMapping/>
  </p:clrMapOvr>
  <p:transition spd="slow" advTm="1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pPr rtl="0"/>
            <a:fld id="{D748EA7E-CFB2-4DE3-A9C2-77E6A651411B}" type="datetime1">
              <a:rPr lang="es-ES" noProof="0" smtClean="0"/>
              <a:t>18/06/2019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 rtl="0"/>
            <a:fld id="{0079CAC6-A72B-4EF8-B465-34FA47827E7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475944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slow" advTm="11000">
    <p:push dir="u"/>
  </p:transition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egiolamilagrosaalmeria.e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9D5E9E7-F049-4409-BEB3-DBAA80E83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86" y="1209299"/>
            <a:ext cx="8673427" cy="1322587"/>
          </a:xfrm>
        </p:spPr>
        <p:txBody>
          <a:bodyPr rtlCol="0">
            <a:normAutofit/>
          </a:bodyPr>
          <a:lstStyle/>
          <a:p>
            <a:pPr rtl="0"/>
            <a:r>
              <a:rPr lang="es-ES" sz="5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Información</a:t>
            </a:r>
            <a:endParaRPr lang="es-ES" sz="5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F2A2D7DD-5041-4C4D-A523-F870B27AD1D4}"/>
              </a:ext>
            </a:extLst>
          </p:cNvPr>
          <p:cNvSpPr/>
          <p:nvPr/>
        </p:nvSpPr>
        <p:spPr>
          <a:xfrm>
            <a:off x="0" y="2195898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rtl="0"/>
            <a:r>
              <a:rPr lang="es-ES" sz="7200" dirty="0" smtClean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 </a:t>
            </a:r>
            <a:r>
              <a:rPr lang="es-ES" sz="720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F</a:t>
            </a:r>
            <a:r>
              <a:rPr lang="es-ES" sz="7200" dirty="0" smtClean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uncionamiento del aula</a:t>
            </a:r>
            <a:endParaRPr lang="es-ES" sz="7200" b="0" cap="none" spc="0" dirty="0">
              <a:ln w="0"/>
              <a:solidFill>
                <a:schemeClr val="bg2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6" descr="Logo Centros Educativos Vicencian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2479" y="5070764"/>
            <a:ext cx="1725769" cy="145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892202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BCE0F0-60AC-4B82-BE5E-8538C5B73CEF}"/>
              </a:ext>
            </a:extLst>
          </p:cNvPr>
          <p:cNvSpPr txBox="1">
            <a:spLocks/>
          </p:cNvSpPr>
          <p:nvPr/>
        </p:nvSpPr>
        <p:spPr>
          <a:xfrm>
            <a:off x="947558" y="413327"/>
            <a:ext cx="10750296" cy="11023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s-ES" dirty="0"/>
              <a:t>LIBROS Y MATERIAL </a:t>
            </a:r>
            <a:endParaRPr lang="es-ES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F7415320-365E-43B1-BC03-390FC5A8D917}"/>
              </a:ext>
            </a:extLst>
          </p:cNvPr>
          <p:cNvSpPr/>
          <p:nvPr/>
        </p:nvSpPr>
        <p:spPr>
          <a:xfrm>
            <a:off x="304800" y="2613392"/>
            <a:ext cx="11607800" cy="144655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rtl="0"/>
            <a:endParaRPr lang="es-ES" sz="4400" dirty="0" smtClean="0">
              <a:ln w="0"/>
              <a:solidFill>
                <a:schemeClr val="accent1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  <a:p>
            <a:pPr algn="ctr" rtl="0"/>
            <a:endParaRPr lang="es-ES" sz="4400" b="0" cap="none" spc="0" dirty="0">
              <a:ln w="0"/>
              <a:solidFill>
                <a:schemeClr val="accent1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03960" y="1568796"/>
            <a:ext cx="982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SE INFORMARÁ EN EL TABLÓN, KONVOKO Y PÁGINA WEB DE LA FECHA DE ENTREGA.</a:t>
            </a:r>
            <a:endParaRPr lang="es-ES" sz="4000" dirty="0"/>
          </a:p>
        </p:txBody>
      </p:sp>
      <p:sp>
        <p:nvSpPr>
          <p:cNvPr id="5" name="CuadroTexto 4"/>
          <p:cNvSpPr txBox="1"/>
          <p:nvPr/>
        </p:nvSpPr>
        <p:spPr>
          <a:xfrm rot="10800000" flipV="1">
            <a:off x="1265151" y="3336667"/>
            <a:ext cx="918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TODO EL MATERIAL DEBE VENIR MARCADO, EXCEPTO EL DE USO COMÚN(LÁPICES, GOMAS…) QUE DEBE MARCARSE EN LA BOLSA O CAJA DÓNDE SE TRAIGA</a:t>
            </a:r>
            <a:r>
              <a:rPr lang="es-ES" sz="2800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5763733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BCE0F0-60AC-4B82-BE5E-8538C5B73CEF}"/>
              </a:ext>
            </a:extLst>
          </p:cNvPr>
          <p:cNvSpPr txBox="1">
            <a:spLocks/>
          </p:cNvSpPr>
          <p:nvPr/>
        </p:nvSpPr>
        <p:spPr>
          <a:xfrm>
            <a:off x="947558" y="413327"/>
            <a:ext cx="10750296" cy="11023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s-ES" sz="4000" dirty="0" smtClean="0"/>
              <a:t>APLICACIONES Y SITIOS WEB DE INTERÉS </a:t>
            </a:r>
            <a:endParaRPr lang="es-ES" sz="40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F7415320-365E-43B1-BC03-390FC5A8D917}"/>
              </a:ext>
            </a:extLst>
          </p:cNvPr>
          <p:cNvSpPr/>
          <p:nvPr/>
        </p:nvSpPr>
        <p:spPr>
          <a:xfrm>
            <a:off x="304800" y="2613392"/>
            <a:ext cx="11607800" cy="144655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rtl="0"/>
            <a:endParaRPr lang="es-ES" sz="4400" dirty="0" smtClean="0">
              <a:ln w="0"/>
              <a:solidFill>
                <a:schemeClr val="accent1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  <a:p>
            <a:pPr algn="ctr" rtl="0"/>
            <a:endParaRPr lang="es-ES" sz="4400" b="0" cap="none" spc="0" dirty="0">
              <a:ln w="0"/>
              <a:solidFill>
                <a:schemeClr val="accent1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03960" y="1568796"/>
            <a:ext cx="9829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sz="4000" dirty="0" smtClean="0"/>
              <a:t>KONVOKO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sz="4000" dirty="0" smtClean="0"/>
              <a:t>CLASSDOJO ( OS INFORMARÉ EN SEPTIEMBRE)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sz="4000" dirty="0" smtClean="0"/>
              <a:t>PÁGINA WEB DEL CENTRO: </a:t>
            </a:r>
            <a:r>
              <a:rPr lang="es-ES" sz="4000" dirty="0" smtClean="0">
                <a:hlinkClick r:id="rId3"/>
              </a:rPr>
              <a:t>WWW.colegiolamilagrosaalmeria.es</a:t>
            </a:r>
            <a:r>
              <a:rPr lang="es-ES" sz="4000" dirty="0" smtClean="0"/>
              <a:t>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sz="4000" dirty="0" smtClean="0"/>
              <a:t>TWITTER: @colegiolamilag3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1206593413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36818" y="2473038"/>
            <a:ext cx="6691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dirty="0" smtClean="0"/>
              <a:t>GRACIAS</a:t>
            </a:r>
            <a:endParaRPr lang="es-ES" sz="9600" dirty="0"/>
          </a:p>
        </p:txBody>
      </p:sp>
      <p:pic>
        <p:nvPicPr>
          <p:cNvPr id="3" name="Picture 6" descr="Logo Centros Educativos Vicencian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2479" y="5049982"/>
            <a:ext cx="1725769" cy="145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537338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AB744E-E582-436C-B0CB-6C5B6DCD9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72640"/>
            <a:ext cx="12192000" cy="1727200"/>
          </a:xfrm>
        </p:spPr>
        <p:txBody>
          <a:bodyPr rtlCol="0">
            <a:noAutofit/>
          </a:bodyPr>
          <a:lstStyle/>
          <a:p>
            <a:pPr rtl="0"/>
            <a:r>
              <a:rPr lang="es-ES" sz="3600" dirty="0" smtClean="0">
                <a:latin typeface="Franklin Gothic Medium" panose="020B0603020102020204" pitchFamily="34" charset="0"/>
                <a:cs typeface="Segoe UI" panose="020B0502040204020203" pitchFamily="34" charset="0"/>
              </a:rPr>
              <a:t>HORARIO DE APERTURA: 8:55 hasta las 9:10 </a:t>
            </a:r>
            <a:br>
              <a:rPr lang="es-ES" sz="3600" dirty="0" smtClean="0">
                <a:latin typeface="Franklin Gothic Medium" panose="020B0603020102020204" pitchFamily="34" charset="0"/>
                <a:cs typeface="Segoe UI" panose="020B0502040204020203" pitchFamily="34" charset="0"/>
              </a:rPr>
            </a:br>
            <a:r>
              <a:rPr lang="es-ES" sz="3600" dirty="0" smtClean="0">
                <a:latin typeface="Franklin Gothic Medium" panose="020B0603020102020204" pitchFamily="34" charset="0"/>
                <a:cs typeface="Segoe UI" panose="020B0502040204020203" pitchFamily="34" charset="0"/>
              </a:rPr>
              <a:t/>
            </a:r>
            <a:br>
              <a:rPr lang="es-ES" sz="3600" dirty="0" smtClean="0">
                <a:latin typeface="Franklin Gothic Medium" panose="020B0603020102020204" pitchFamily="34" charset="0"/>
                <a:cs typeface="Segoe UI" panose="020B0502040204020203" pitchFamily="34" charset="0"/>
              </a:rPr>
            </a:br>
            <a:r>
              <a:rPr lang="es-ES" sz="3600" dirty="0" smtClean="0">
                <a:latin typeface="Franklin Gothic Medium" panose="020B0603020102020204" pitchFamily="34" charset="0"/>
                <a:cs typeface="Segoe UI" panose="020B0502040204020203" pitchFamily="34" charset="0"/>
              </a:rPr>
              <a:t>    salida:13:45 hasta las 14:10 (</a:t>
            </a:r>
            <a:r>
              <a:rPr lang="es-ES" sz="2800" dirty="0" smtClean="0">
                <a:latin typeface="Franklin Gothic Medium" panose="020B0603020102020204" pitchFamily="34" charset="0"/>
                <a:cs typeface="Segoe UI" panose="020B0502040204020203" pitchFamily="34" charset="0"/>
              </a:rPr>
              <a:t>puerta principal</a:t>
            </a:r>
            <a:r>
              <a:rPr lang="es-ES" sz="3600" dirty="0" smtClean="0">
                <a:latin typeface="Franklin Gothic Medium" panose="020B0603020102020204" pitchFamily="34" charset="0"/>
                <a:cs typeface="Segoe UI" panose="020B0502040204020203" pitchFamily="34" charset="0"/>
              </a:rPr>
              <a:t>)</a:t>
            </a:r>
            <a:endParaRPr lang="es-ES" sz="3600" dirty="0"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2368B450-10A8-4773-91FF-CA0D0DFF1085}"/>
              </a:ext>
            </a:extLst>
          </p:cNvPr>
          <p:cNvSpPr txBox="1">
            <a:spLocks/>
          </p:cNvSpPr>
          <p:nvPr/>
        </p:nvSpPr>
        <p:spPr>
          <a:xfrm>
            <a:off x="152838" y="694860"/>
            <a:ext cx="8076761" cy="8996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sz="8000" dirty="0" smtClean="0">
                <a:solidFill>
                  <a:schemeClr val="accent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PUNTUALIDAD</a:t>
            </a:r>
            <a:endParaRPr lang="es-ES" sz="8000" dirty="0">
              <a:solidFill>
                <a:schemeClr val="accent1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1155630B-69FA-4067-84E1-3DB13D68DE46}"/>
              </a:ext>
            </a:extLst>
          </p:cNvPr>
          <p:cNvSpPr txBox="1">
            <a:spLocks/>
          </p:cNvSpPr>
          <p:nvPr/>
        </p:nvSpPr>
        <p:spPr>
          <a:xfrm>
            <a:off x="304800" y="4756485"/>
            <a:ext cx="11723690" cy="198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sz="4400" dirty="0" smtClean="0">
                <a:solidFill>
                  <a:schemeClr val="accent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Los niños/as entran solos al cole</a:t>
            </a:r>
            <a:endParaRPr lang="es-ES" sz="4400" dirty="0">
              <a:solidFill>
                <a:schemeClr val="accent1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402553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BC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D0B8D371-142E-421B-B270-1EFEC910E039}"/>
              </a:ext>
            </a:extLst>
          </p:cNvPr>
          <p:cNvSpPr/>
          <p:nvPr/>
        </p:nvSpPr>
        <p:spPr>
          <a:xfrm>
            <a:off x="191168" y="2308592"/>
            <a:ext cx="12192000" cy="317009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rtl="0"/>
            <a:r>
              <a:rPr lang="es-ES" sz="4000" dirty="0" smtClean="0">
                <a:ln w="0"/>
                <a:solidFill>
                  <a:schemeClr val="tx1">
                    <a:lumMod val="95000"/>
                  </a:schemeClr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En septiembre os informaremos sobre el periodo de adaptación(horarios, grupos, normas básicas, consejos para la adaptación al cole.) </a:t>
            </a:r>
          </a:p>
          <a:p>
            <a:pPr algn="ctr" rtl="0"/>
            <a:endParaRPr lang="es-ES" sz="4000" dirty="0" smtClean="0">
              <a:ln w="0"/>
              <a:solidFill>
                <a:schemeClr val="tx1">
                  <a:lumMod val="95000"/>
                </a:schemeClr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  <a:p>
            <a:pPr algn="ctr" rtl="0"/>
            <a:r>
              <a:rPr lang="es-ES" sz="4000" dirty="0" smtClean="0">
                <a:ln w="0"/>
                <a:solidFill>
                  <a:schemeClr val="accent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0CFE53AF-D5F6-47F5-A28A-5EF3CB30E907}"/>
              </a:ext>
            </a:extLst>
          </p:cNvPr>
          <p:cNvSpPr txBox="1">
            <a:spLocks/>
          </p:cNvSpPr>
          <p:nvPr/>
        </p:nvSpPr>
        <p:spPr>
          <a:xfrm>
            <a:off x="1174816" y="325120"/>
            <a:ext cx="10224704" cy="1398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s-ES" dirty="0" err="1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PerIodo</a:t>
            </a:r>
            <a:r>
              <a:rPr lang="es-ES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 adaptación</a:t>
            </a:r>
            <a:endParaRPr lang="es-ES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845949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283463" y="406400"/>
            <a:ext cx="11664697" cy="199136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s-ES" sz="6600" dirty="0">
                <a:solidFill>
                  <a:srgbClr val="002060"/>
                </a:solidFill>
              </a:rPr>
              <a:t>HAY QUE VENIR SIN PAÑAL</a:t>
            </a:r>
            <a:endParaRPr lang="es-ES" sz="6600" dirty="0">
              <a:solidFill>
                <a:srgbClr val="00206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27200" y="1645920"/>
            <a:ext cx="97942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800" dirty="0" smtClean="0"/>
              <a:t>DEBEN CONTROLAR ESFÍNTERES.</a:t>
            </a:r>
          </a:p>
          <a:p>
            <a:endParaRPr lang="es-ES" sz="2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800" dirty="0" smtClean="0"/>
              <a:t>DEBEN SABER LIMPIARSE SOLITOS.</a:t>
            </a:r>
          </a:p>
          <a:p>
            <a:endParaRPr lang="es-ES" sz="2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800" dirty="0" smtClean="0"/>
              <a:t>NO PUEDEN TRAER CHUPETE.</a:t>
            </a:r>
          </a:p>
          <a:p>
            <a:endParaRPr lang="es-ES" sz="2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800" dirty="0" smtClean="0"/>
              <a:t>NO PUEDEN TRAER JUGUETES.</a:t>
            </a:r>
          </a:p>
          <a:p>
            <a:endParaRPr lang="es-ES" sz="2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800" dirty="0" smtClean="0"/>
              <a:t>SI ALGUNO/A NO PUEDE USAR PINTURA DE CARA O  MATERIAL QUE USEMOS EN EL AULA HAY QUE INFORMAR.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205351405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283463" y="406400"/>
            <a:ext cx="11664697" cy="199136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endParaRPr lang="es-ES" sz="6600" dirty="0">
              <a:solidFill>
                <a:srgbClr val="00206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85274" y="1715655"/>
            <a:ext cx="1066107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dirty="0" smtClean="0">
                <a:solidFill>
                  <a:srgbClr val="7ABC32"/>
                </a:solidFill>
              </a:rPr>
              <a:t> </a:t>
            </a:r>
            <a:r>
              <a:rPr lang="es-ES" sz="4400" dirty="0" smtClean="0">
                <a:solidFill>
                  <a:srgbClr val="7ABC32"/>
                </a:solidFill>
              </a:rPr>
              <a:t>HAY QUE TRAER DNI Y AUTORIZACIÓN DE LAS  PERSONAS QUE VAN A RECOGER  AL ALUMNO/A</a:t>
            </a:r>
            <a:r>
              <a:rPr lang="es-ES" sz="6600" dirty="0" smtClean="0">
                <a:solidFill>
                  <a:srgbClr val="7ABC32"/>
                </a:solidFill>
              </a:rPr>
              <a:t>. </a:t>
            </a:r>
            <a:endParaRPr lang="es-ES" sz="6600" dirty="0">
              <a:solidFill>
                <a:srgbClr val="7ABC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2478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7CF0B9-4A10-40C0-8F66-0E58A3970A68}"/>
              </a:ext>
            </a:extLst>
          </p:cNvPr>
          <p:cNvSpPr txBox="1">
            <a:spLocks/>
          </p:cNvSpPr>
          <p:nvPr/>
        </p:nvSpPr>
        <p:spPr>
          <a:xfrm>
            <a:off x="285750" y="502920"/>
            <a:ext cx="11682730" cy="1691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s-ES" sz="52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 SE HACEN PIS O CACA AVISAREMOS PARA QUE VENGÁIS A CAMBIARLOS</a:t>
            </a:r>
            <a:r>
              <a:rPr lang="es-ES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s-ES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F92B8B18-D453-437F-B56E-13FCFB766C70}"/>
              </a:ext>
            </a:extLst>
          </p:cNvPr>
          <p:cNvSpPr/>
          <p:nvPr/>
        </p:nvSpPr>
        <p:spPr>
          <a:xfrm>
            <a:off x="-223520" y="2512407"/>
            <a:ext cx="12192000" cy="255454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rtl="0"/>
            <a:r>
              <a:rPr lang="es-ES" sz="8000" dirty="0" smtClean="0">
                <a:ln w="0"/>
                <a:solidFill>
                  <a:schemeClr val="accent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NO HAY QUE TRAER MUDAS.</a:t>
            </a:r>
            <a:endParaRPr lang="es-ES" sz="8000" b="0" cap="none" spc="0" dirty="0">
              <a:ln w="0"/>
              <a:solidFill>
                <a:schemeClr val="accent1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6080" y="5384800"/>
            <a:ext cx="1158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LOS  TELÉFONOS DEBEN ESTAR ACTUALIZADOS Y OPERATIVOS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2337406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64744" y="711200"/>
            <a:ext cx="11075416" cy="1490712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sz="36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AGUA,DESAYUNO, AGENDA( EN BOLSA DE PLÁSTICO)</a:t>
            </a:r>
            <a:endParaRPr lang="es-ES" sz="3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633145B8-E600-4D17-901C-FA86FB4AE651}"/>
              </a:ext>
            </a:extLst>
          </p:cNvPr>
          <p:cNvSpPr/>
          <p:nvPr/>
        </p:nvSpPr>
        <p:spPr>
          <a:xfrm>
            <a:off x="-161798" y="1632952"/>
            <a:ext cx="12128500" cy="317009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rtl="0"/>
            <a:r>
              <a:rPr lang="es-ES" sz="10000" dirty="0" smtClean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MOCHILAS PEQUEÑAS</a:t>
            </a:r>
            <a:endParaRPr lang="es-ES" sz="10000" b="0" cap="none" spc="0" dirty="0">
              <a:ln w="0"/>
              <a:solidFill>
                <a:schemeClr val="bg2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61440" y="5521603"/>
            <a:ext cx="97210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LAS </a:t>
            </a:r>
            <a:r>
              <a:rPr lang="es-ES" sz="3600" dirty="0" smtClean="0"/>
              <a:t>MOCHILAS</a:t>
            </a:r>
            <a:r>
              <a:rPr lang="es-ES" sz="4000" dirty="0" smtClean="0"/>
              <a:t> NO DEBEN SER DE CARRITO.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461428056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BC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BCE0F0-60AC-4B82-BE5E-8538C5B73CEF}"/>
              </a:ext>
            </a:extLst>
          </p:cNvPr>
          <p:cNvSpPr txBox="1">
            <a:spLocks/>
          </p:cNvSpPr>
          <p:nvPr/>
        </p:nvSpPr>
        <p:spPr>
          <a:xfrm>
            <a:off x="283464" y="502920"/>
            <a:ext cx="10750296" cy="1102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s-ES" sz="5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UNIFORME, LIBROS Y MATERIAL </a:t>
            </a:r>
            <a:endParaRPr lang="es-ES" sz="5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F7415320-365E-43B1-BC03-390FC5A8D917}"/>
              </a:ext>
            </a:extLst>
          </p:cNvPr>
          <p:cNvSpPr/>
          <p:nvPr/>
        </p:nvSpPr>
        <p:spPr>
          <a:xfrm>
            <a:off x="304800" y="2613392"/>
            <a:ext cx="11607800" cy="224676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rtl="0"/>
            <a:r>
              <a:rPr lang="es-ES" sz="10000" dirty="0" smtClean="0">
                <a:ln w="0"/>
                <a:solidFill>
                  <a:schemeClr val="accent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TODO MARCADO</a:t>
            </a:r>
          </a:p>
          <a:p>
            <a:pPr algn="ctr" rtl="0"/>
            <a:endParaRPr lang="es-ES" sz="4000" b="0" cap="none" spc="0" dirty="0">
              <a:ln w="0"/>
              <a:solidFill>
                <a:schemeClr val="accent1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603380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BCE0F0-60AC-4B82-BE5E-8538C5B73CEF}"/>
              </a:ext>
            </a:extLst>
          </p:cNvPr>
          <p:cNvSpPr txBox="1">
            <a:spLocks/>
          </p:cNvSpPr>
          <p:nvPr/>
        </p:nvSpPr>
        <p:spPr>
          <a:xfrm>
            <a:off x="283464" y="502920"/>
            <a:ext cx="10750296" cy="1102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s-ES" sz="5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UNIFORME </a:t>
            </a:r>
            <a:endParaRPr lang="es-ES" sz="5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F7415320-365E-43B1-BC03-390FC5A8D917}"/>
              </a:ext>
            </a:extLst>
          </p:cNvPr>
          <p:cNvSpPr/>
          <p:nvPr/>
        </p:nvSpPr>
        <p:spPr>
          <a:xfrm>
            <a:off x="304800" y="2613392"/>
            <a:ext cx="11607800" cy="144655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rtl="0"/>
            <a:endParaRPr lang="es-ES" sz="4400" dirty="0" smtClean="0">
              <a:ln w="0"/>
              <a:solidFill>
                <a:schemeClr val="accent1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  <a:p>
            <a:pPr algn="ctr" rtl="0"/>
            <a:endParaRPr lang="es-ES" sz="4400" b="0" cap="none" spc="0" dirty="0">
              <a:ln w="0"/>
              <a:solidFill>
                <a:schemeClr val="accent1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03960" y="1568796"/>
            <a:ext cx="982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CHÁNDAL: CAMISETA DE MANGA CORTA, MANGA LARGA,POLO, PANTALÓN DE DEPORTE CORTO Y LARGO, ZAPATILLAS DE DEPORTE BLANCAS Y BABI.</a:t>
            </a:r>
            <a:endParaRPr lang="es-ES" sz="3200" dirty="0"/>
          </a:p>
        </p:txBody>
      </p:sp>
      <p:sp>
        <p:nvSpPr>
          <p:cNvPr id="5" name="CuadroTexto 4"/>
          <p:cNvSpPr txBox="1"/>
          <p:nvPr/>
        </p:nvSpPr>
        <p:spPr>
          <a:xfrm rot="10800000" flipV="1">
            <a:off x="2897909" y="4046648"/>
            <a:ext cx="60475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LAS CHAQUETAS, CHAQUETONES  Y BABIS TIENEN QUE TRAER UNA CINTA PARA COLGARLAS EN LAS PERCHAS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0726208"/>
      </p:ext>
    </p:extLst>
  </p:cSld>
  <p:clrMapOvr>
    <a:masterClrMapping/>
  </p:clrMapOvr>
  <p:transition spd="slow" advTm="1100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335_TF11977135" id="{C23380EE-0376-4955-8B96-417F8437B765}" vid="{A6317409-EBAB-4B12-BA5C-8C4E73B12D9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306</Words>
  <Application>Microsoft Office PowerPoint</Application>
  <PresentationFormat>Panorámica</PresentationFormat>
  <Paragraphs>53</Paragraphs>
  <Slides>12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Calibri</vt:lpstr>
      <vt:lpstr>Corbel</vt:lpstr>
      <vt:lpstr>Franklin Gothic Medium</vt:lpstr>
      <vt:lpstr>Segoe UI</vt:lpstr>
      <vt:lpstr>Wingdings</vt:lpstr>
      <vt:lpstr>Con bandas</vt:lpstr>
      <vt:lpstr>Presentación de PowerPoint</vt:lpstr>
      <vt:lpstr>HORARIO DE APERTURA: 8:55 hasta las 9:10       salida:13:45 hasta las 14:10 (puerta principal)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2019-06-18T14:29:02Z</dcterms:created>
  <dcterms:modified xsi:type="dcterms:W3CDTF">2019-06-18T16:10:50Z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2018-08-20T20:01:51.1186001Z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